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15119350" cy="1069181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3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4" d="100"/>
          <a:sy n="44" d="100"/>
        </p:scale>
        <p:origin x="10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19/01/2024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7296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19/01/2024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0498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19/01/2024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4711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19/01/2024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0091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19/01/2024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7841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19/01/2024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585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19/01/2024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763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19/01/2024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21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19/01/2024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4120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19/01/2024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344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19/01/2024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666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C1B6C-BB24-4DD0-86B4-1282CD9C333D}" type="datetimeFigureOut">
              <a:rPr lang="es-ES" smtClean="0"/>
              <a:t>19/01/2024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495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" y="1511"/>
            <a:ext cx="15114656" cy="10689084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8889447" y="2536422"/>
            <a:ext cx="5780701" cy="14814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es-ES" sz="4000" spc="-150" dirty="0" smtClean="0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Insertar título proyecto [</a:t>
            </a:r>
            <a:r>
              <a:rPr lang="es-ES" sz="4000" spc="-150" dirty="0" err="1" smtClean="0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OpenSans</a:t>
            </a:r>
            <a:r>
              <a:rPr lang="es-ES" sz="4000" spc="-150" dirty="0" smtClean="0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 </a:t>
            </a:r>
            <a:r>
              <a:rPr lang="es-ES" sz="4000" spc="-150" dirty="0" err="1" smtClean="0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Semibold</a:t>
            </a:r>
            <a:r>
              <a:rPr lang="es-ES" sz="4000" spc="-150" dirty="0" smtClean="0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 40]</a:t>
            </a:r>
            <a:endParaRPr lang="es-ES" sz="4000" spc="-150" dirty="0">
              <a:solidFill>
                <a:srgbClr val="1E3485"/>
              </a:solidFill>
              <a:latin typeface="Open Sans SemiBold" pitchFamily="2" charset="0"/>
              <a:ea typeface="Open Sans SemiBold" pitchFamily="2" charset="0"/>
              <a:cs typeface="Open Sans SemiBold" pitchFamily="2" charset="0"/>
            </a:endParaRPr>
          </a:p>
        </p:txBody>
      </p:sp>
      <p:sp>
        <p:nvSpPr>
          <p:cNvPr id="9" name="CuadroTexto 8"/>
          <p:cNvSpPr txBox="1">
            <a:spLocks noChangeAspect="1"/>
          </p:cNvSpPr>
          <p:nvPr/>
        </p:nvSpPr>
        <p:spPr>
          <a:xfrm>
            <a:off x="8918476" y="4661997"/>
            <a:ext cx="5886095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es-ES" sz="2400" kern="400" spc="-50" dirty="0" smtClean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Insertar texto descriptivo de la operación dentro de los límites marcados por el recuadro</a:t>
            </a:r>
          </a:p>
          <a:p>
            <a:pPr>
              <a:lnSpc>
                <a:spcPts val="3500"/>
              </a:lnSpc>
            </a:pPr>
            <a:r>
              <a:rPr lang="es-ES" sz="2400" kern="400" spc="-50" dirty="0" smtClean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[</a:t>
            </a:r>
            <a:r>
              <a:rPr lang="es-ES" sz="2400" kern="400" spc="-50" smtClean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OpenSans</a:t>
            </a:r>
            <a:r>
              <a:rPr lang="es-ES" sz="2400" kern="400" spc="-50" dirty="0" smtClean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 Medium 24, negro]</a:t>
            </a:r>
            <a:endParaRPr lang="es-ES" sz="2400" kern="400" spc="-50" dirty="0">
              <a:latin typeface="Open Sans Medium" pitchFamily="2" charset="0"/>
              <a:ea typeface="Open Sans Medium" pitchFamily="2" charset="0"/>
              <a:cs typeface="Open Sans Medium" pitchFamily="2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5878996" y="5017052"/>
            <a:ext cx="2425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spc="-150" dirty="0" smtClean="0">
                <a:latin typeface="Open Sans" pitchFamily="2" charset="0"/>
                <a:ea typeface="Open Sans" pitchFamily="2" charset="0"/>
                <a:cs typeface="Open Sans" pitchFamily="2" charset="0"/>
              </a:rPr>
              <a:t>0X/202X – 1X/202X</a:t>
            </a:r>
            <a:endParaRPr lang="es-ES" sz="2100" spc="-15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5865744" y="6108048"/>
            <a:ext cx="2425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dirty="0" smtClean="0">
                <a:latin typeface="Open Sans" pitchFamily="2" charset="0"/>
                <a:ea typeface="Open Sans" pitchFamily="2" charset="0"/>
                <a:cs typeface="Open Sans" pitchFamily="2" charset="0"/>
              </a:rPr>
              <a:t>XXX.000 </a:t>
            </a:r>
            <a:r>
              <a:rPr lang="es-ES" dirty="0">
                <a:latin typeface="Open Sans" pitchFamily="2" charset="0"/>
                <a:ea typeface="Open Sans" pitchFamily="2" charset="0"/>
                <a:cs typeface="Open Sans" pitchFamily="2" charset="0"/>
              </a:rPr>
              <a:t>€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5865744" y="7175538"/>
            <a:ext cx="2425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spc="-150" dirty="0" smtClean="0">
                <a:latin typeface="Open Sans" pitchFamily="2" charset="0"/>
                <a:ea typeface="Open Sans" pitchFamily="2" charset="0"/>
                <a:cs typeface="Open Sans" pitchFamily="2" charset="0"/>
              </a:rPr>
              <a:t>XXX.000</a:t>
            </a:r>
            <a:r>
              <a:rPr lang="es-ES" dirty="0" smtClean="0">
                <a:latin typeface="Open Sans" pitchFamily="2" charset="0"/>
                <a:ea typeface="Open Sans" pitchFamily="2" charset="0"/>
                <a:cs typeface="Open Sans" pitchFamily="2" charset="0"/>
              </a:rPr>
              <a:t> </a:t>
            </a:r>
            <a:r>
              <a:rPr lang="es-ES" dirty="0">
                <a:latin typeface="Open Sans" pitchFamily="2" charset="0"/>
                <a:ea typeface="Open Sans" pitchFamily="2" charset="0"/>
                <a:cs typeface="Open Sans" pitchFamily="2" charset="0"/>
              </a:rPr>
              <a:t>€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0" y="0"/>
            <a:ext cx="5416542" cy="10579100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/>
          <p:cNvSpPr/>
          <p:nvPr/>
        </p:nvSpPr>
        <p:spPr>
          <a:xfrm flipH="1">
            <a:off x="11560028" y="9110444"/>
            <a:ext cx="3096866" cy="804962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/>
          <p:cNvSpPr/>
          <p:nvPr/>
        </p:nvSpPr>
        <p:spPr>
          <a:xfrm flipH="1">
            <a:off x="6004200" y="2573413"/>
            <a:ext cx="1396036" cy="1395332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Rectángulo 17"/>
          <p:cNvSpPr/>
          <p:nvPr/>
        </p:nvSpPr>
        <p:spPr>
          <a:xfrm flipH="1">
            <a:off x="8998972" y="2573413"/>
            <a:ext cx="5657923" cy="1389107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/>
          <p:cNvSpPr/>
          <p:nvPr/>
        </p:nvSpPr>
        <p:spPr>
          <a:xfrm flipH="1">
            <a:off x="9012226" y="4788451"/>
            <a:ext cx="5657923" cy="3783406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CuadroTexto 16"/>
          <p:cNvSpPr txBox="1"/>
          <p:nvPr/>
        </p:nvSpPr>
        <p:spPr>
          <a:xfrm>
            <a:off x="6014545" y="2739828"/>
            <a:ext cx="14952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z="1600" i="1" dirty="0" smtClean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Insertar QR en caso de </a:t>
            </a:r>
            <a:r>
              <a:rPr lang="es-ES" sz="1600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tener </a:t>
            </a:r>
            <a:r>
              <a:rPr lang="es-ES" sz="1600" i="1" dirty="0" smtClean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   (</a:t>
            </a:r>
            <a:r>
              <a:rPr lang="es-ES" sz="1600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ver plantilla de ejemplo)</a:t>
            </a:r>
          </a:p>
          <a:p>
            <a:endParaRPr lang="es-ES" sz="16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1442544" y="2737051"/>
            <a:ext cx="28246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i="1" dirty="0" smtClean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Insertar imagen o fotografía que cubra todo el hueco</a:t>
            </a:r>
          </a:p>
          <a:p>
            <a:r>
              <a:rPr lang="es-ES" i="1" dirty="0" smtClean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(ver plantilla de ejemplo)</a:t>
            </a:r>
            <a:endParaRPr lang="es-ES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11484529" y="9110444"/>
            <a:ext cx="347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z="1400" i="1" dirty="0" smtClean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Espacio para posibles logos adicionales, en su caso (por ejemplo, beneficiarios, entidades locales, etc.), dentro del recuadro, alineado a la izquierda y, de haberlos, logos adicionales a la derecha respetando espacio entre logos y tamaños de logo hasta el límite del recuadro</a:t>
            </a:r>
            <a:endParaRPr lang="es-ES" sz="14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47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spc="-150" dirty="0" smtClean="0">
            <a:solidFill>
              <a:srgbClr val="1E3485"/>
            </a:solidFill>
            <a:latin typeface="Open Sans SemiBold" pitchFamily="2" charset="0"/>
            <a:ea typeface="Open Sans SemiBold" pitchFamily="2" charset="0"/>
            <a:cs typeface="Open Sans SemiBold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5D8345CE9BD914C9D01226D63129445" ma:contentTypeVersion="18" ma:contentTypeDescription="Crear nuevo documento." ma:contentTypeScope="" ma:versionID="3646c756307c16b6e46eb66c10d7b15a">
  <xsd:schema xmlns:xsd="http://www.w3.org/2001/XMLSchema" xmlns:xs="http://www.w3.org/2001/XMLSchema" xmlns:p="http://schemas.microsoft.com/office/2006/metadata/properties" xmlns:ns2="d0f1999e-fb46-4be1-aa14-5c6f3ecfb515" xmlns:ns3="ba600c26-20e0-433c-877d-adf8e183668e" targetNamespace="http://schemas.microsoft.com/office/2006/metadata/properties" ma:root="true" ma:fieldsID="4db558eaeb493b14d1614a73bae74f62" ns2:_="" ns3:_="">
    <xsd:import namespace="d0f1999e-fb46-4be1-aa14-5c6f3ecfb515"/>
    <xsd:import namespace="ba600c26-20e0-433c-877d-adf8e18366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f1999e-fb46-4be1-aa14-5c6f3ecfb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d70018be-83ce-44c2-8ea0-5e7e15d4a26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600c26-20e0-433c-877d-adf8e183668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32b242c-327b-4e81-becf-ce075266ee89}" ma:internalName="TaxCatchAll" ma:showField="CatchAllData" ma:web="ba600c26-20e0-433c-877d-adf8e18366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0f1999e-fb46-4be1-aa14-5c6f3ecfb515">
      <Terms xmlns="http://schemas.microsoft.com/office/infopath/2007/PartnerControls"/>
    </lcf76f155ced4ddcb4097134ff3c332f>
    <TaxCatchAll xmlns="ba600c26-20e0-433c-877d-adf8e183668e" xsi:nil="true"/>
  </documentManagement>
</p:properties>
</file>

<file path=customXml/itemProps1.xml><?xml version="1.0" encoding="utf-8"?>
<ds:datastoreItem xmlns:ds="http://schemas.openxmlformats.org/officeDocument/2006/customXml" ds:itemID="{8837E57F-D05A-44C4-986E-869AE0430BA5}"/>
</file>

<file path=customXml/itemProps2.xml><?xml version="1.0" encoding="utf-8"?>
<ds:datastoreItem xmlns:ds="http://schemas.openxmlformats.org/officeDocument/2006/customXml" ds:itemID="{6D59B914-653D-4025-AFBC-CE23F2786BD8}"/>
</file>

<file path=customXml/itemProps3.xml><?xml version="1.0" encoding="utf-8"?>
<ds:datastoreItem xmlns:ds="http://schemas.openxmlformats.org/officeDocument/2006/customXml" ds:itemID="{EEF59F99-938E-4E94-A3F6-6F9D4AEF58B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341</TotalTime>
  <Words>114</Words>
  <Application>Microsoft Office PowerPoint</Application>
  <PresentationFormat>Personalizado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Open Sans Medium</vt:lpstr>
      <vt:lpstr>Open Sans SemiBold</vt:lpstr>
      <vt:lpstr>Tema de Office</vt:lpstr>
      <vt:lpstr>Presentación de PowerPoint</vt:lpstr>
    </vt:vector>
  </TitlesOfParts>
  <Company>IGAE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SGPE JCY</dc:creator>
  <cp:lastModifiedBy>Vazquez Montoro, Rocío</cp:lastModifiedBy>
  <cp:revision>25</cp:revision>
  <cp:lastPrinted>2023-10-18T08:03:13Z</cp:lastPrinted>
  <dcterms:created xsi:type="dcterms:W3CDTF">2023-10-10T14:27:13Z</dcterms:created>
  <dcterms:modified xsi:type="dcterms:W3CDTF">2024-01-19T10:54:29Z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0x010100B5D8345CE9BD914C9D01226D63129445</vt:lpwstr>
  </property>
</Properties>
</file>